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14421"/>
          </a:xfrm>
        </p:spPr>
        <p:txBody>
          <a:bodyPr>
            <a:normAutofit/>
          </a:bodyPr>
          <a:lstStyle/>
          <a:p>
            <a:pPr algn="l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Сравните предложения, определите виды придаточных: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714488"/>
            <a:ext cx="8572560" cy="3924312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Варвара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знала о том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её спутник ушёл рано утром.</a:t>
            </a:r>
          </a:p>
          <a:p>
            <a:pPr algn="l">
              <a:buFont typeface="Arial" pitchFamily="34" charset="0"/>
              <a:buChar char="•"/>
            </a:pP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Упрёками и слезами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вернёшь того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безвозвратно потеряно.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Конструктор-головоломка №6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857233"/>
            <a:ext cx="8715436" cy="12858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На, был, Севере, каждый, кто, летом, ночи, запомнит, белые, навсегда.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643182"/>
            <a:ext cx="8572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Каждый, кто был летом на Севере, навсегда запомнит белые ночи.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pPr algn="l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Сравните предложения, определите виды придаточных: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А теперь я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такого мнения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нормальное состояние человека – это быть чудаком.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Ты запой мне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 песню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прежде напевала нам старая мать.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285728"/>
          <a:ext cx="8715436" cy="628654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85818"/>
                <a:gridCol w="2071702"/>
                <a:gridCol w="2000264"/>
                <a:gridCol w="1920232"/>
                <a:gridCol w="1937420"/>
              </a:tblGrid>
              <a:tr h="10001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 чему относится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 какой вопрос отвечает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Чем присоединяется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Наличие указательного слова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14512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определительное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Сущ.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Какой?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Союзным словом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Ук</a:t>
                      </a:r>
                      <a:r>
                        <a:rPr lang="ru-RU" dirty="0" smtClean="0"/>
                        <a:t>. сл. + сущ.</a:t>
                      </a:r>
                      <a:endParaRPr lang="ru-RU" dirty="0"/>
                    </a:p>
                  </a:txBody>
                  <a:tcPr/>
                </a:tc>
              </a:tr>
              <a:tr h="185738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местоименно-определительное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Кто, что именно?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Союзным словом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4800" dirty="0" smtClean="0"/>
                        <a:t>-</a:t>
                      </a:r>
                      <a:endParaRPr lang="ru-RU" sz="4800" dirty="0"/>
                    </a:p>
                  </a:txBody>
                  <a:tcPr/>
                </a:tc>
              </a:tr>
              <a:tr h="1714512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изъяснительное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гл,., сущ. и др. части речи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 ком? О чём?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Союзом и союзным словом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Сущ. + </a:t>
                      </a:r>
                      <a:r>
                        <a:rPr lang="ru-RU" dirty="0" err="1" smtClean="0"/>
                        <a:t>ук</a:t>
                      </a:r>
                      <a:r>
                        <a:rPr lang="ru-RU" dirty="0" smtClean="0"/>
                        <a:t>. сл.</a:t>
                      </a:r>
                    </a:p>
                    <a:p>
                      <a:pPr algn="ctr"/>
                      <a:r>
                        <a:rPr lang="ru-RU" dirty="0" smtClean="0"/>
                        <a:t>Гл. + </a:t>
                      </a:r>
                      <a:r>
                        <a:rPr lang="ru-RU" dirty="0" err="1" smtClean="0"/>
                        <a:t>ук</a:t>
                      </a:r>
                      <a:r>
                        <a:rPr lang="ru-RU" dirty="0" smtClean="0"/>
                        <a:t>. сл.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rmAutofit/>
          </a:bodyPr>
          <a:lstStyle/>
          <a:p>
            <a:pPr algn="l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Определить вид придаточного в предложении: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Талант имеет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драгоценное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свойство, что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он не может лгать.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(И.А.Гончаров)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Конструктор-головоломка №1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221457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Воображение, известно, роль, какую, играет, огромную, в, писателя, работе.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3286124"/>
            <a:ext cx="78581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Известно, какую огромную роль играет воображение в работе писателя.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Конструктор-головоломка №2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214314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На, Володя, начались, поедет, разговоры, о, что, охотничьей, том, лошади.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3643314"/>
            <a:ext cx="83582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Начались разговоры о том, что Володя поедет на охотничьей лошади.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Конструктор-головоломка №3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9"/>
            <a:ext cx="8229600" cy="17859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На, которая, я, не, такое, читал, произвела, меня, сильное, книги, впечатление, давно, бы.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3214686"/>
            <a:ext cx="84296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Давно я не читал  книги, которая произвела бы на меня такое сильное впечатление.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Конструктор-головоломка №4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5"/>
            <a:ext cx="8786874" cy="24288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Люди, раз, эта, о, давала, старинных, возможность, ещё, поговорить, российских, живут, городах, прекрасные, нам, где, встреча.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3143248"/>
            <a:ext cx="84296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 встреча давала нам возможность ещё раз поговорить о старинных российских городах, где живут прекрасные люди.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Конструктор-головоломка №5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3"/>
            <a:ext cx="8643998" cy="17859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Никогда, дела, не, у, кто, того, откладывает, работу, на, сегодняшнюю, завтра, кончаются.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3071810"/>
            <a:ext cx="85725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того, кто откладывает сегодняшнюю работу на завтра, дела никогда не кончаются.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408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Сравните предложения, определите виды придаточных:</vt:lpstr>
      <vt:lpstr>Сравните предложения, определите виды придаточных:</vt:lpstr>
      <vt:lpstr>  </vt:lpstr>
      <vt:lpstr> Определить вид придаточного в предложении:</vt:lpstr>
      <vt:lpstr>Конструктор-головоломка №1</vt:lpstr>
      <vt:lpstr>Конструктор-головоломка №2</vt:lpstr>
      <vt:lpstr>Конструктор-головоломка №3</vt:lpstr>
      <vt:lpstr>Конструктор-головоломка №4</vt:lpstr>
      <vt:lpstr>Конструктор-головоломка №5</vt:lpstr>
      <vt:lpstr>Конструктор-головоломка №6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Сравните предложения, определите виды придаточных:</dc:title>
  <cp:lastModifiedBy>dolganova</cp:lastModifiedBy>
  <cp:revision>20</cp:revision>
  <dcterms:modified xsi:type="dcterms:W3CDTF">2010-12-07T04:58:24Z</dcterms:modified>
</cp:coreProperties>
</file>